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4" r:id="rId4"/>
    <p:sldId id="267" r:id="rId5"/>
    <p:sldId id="265" r:id="rId6"/>
    <p:sldId id="266" r:id="rId7"/>
  </p:sldIdLst>
  <p:sldSz cx="12192000" cy="6858000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30.01.2020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 baseline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Deutsche Telekom Chair for Communication Networks</a:t>
            </a:r>
          </a:p>
          <a:p>
            <a:pPr lvl="0"/>
            <a:r>
              <a:rPr lang="de-DE" dirty="0" smtClean="0"/>
              <a:t>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442908"/>
            <a:ext cx="518795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Computing in Communication Networks</a:t>
            </a:r>
          </a:p>
          <a:p>
            <a:pPr algn="l"/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Fitzek/Granelli/Seeling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2" y="6292849"/>
            <a:ext cx="2010392" cy="4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Alexander </a:t>
            </a:r>
            <a:r>
              <a:rPr lang="en-GB" dirty="0" err="1" smtClean="0"/>
              <a:t>Kropp</a:t>
            </a:r>
            <a:r>
              <a:rPr lang="en-GB" dirty="0" smtClean="0"/>
              <a:t>, Roberto Torre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Computing on Communication Networks Fitzek/</a:t>
            </a:r>
            <a:r>
              <a:rPr lang="en-US" dirty="0" err="1" smtClean="0"/>
              <a:t>Granelli</a:t>
            </a:r>
            <a:r>
              <a:rPr lang="en-US" dirty="0" smtClean="0"/>
              <a:t>/</a:t>
            </a:r>
            <a:r>
              <a:rPr lang="en-US" dirty="0" err="1" smtClean="0"/>
              <a:t>Seeling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Docker: Containerize your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15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Virtualization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</a:t>
            </a:r>
            <a:r>
              <a:rPr lang="de-DE" dirty="0" err="1" smtClean="0"/>
              <a:t>ontainers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7" y="1647825"/>
            <a:ext cx="71723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9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Containers vs. Virtual Machines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87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Virtualization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VMs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7" y="985837"/>
            <a:ext cx="77438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</a:t>
            </a:r>
            <a:r>
              <a:rPr lang="en-US" dirty="0" smtClean="0"/>
              <a:t>comparison </a:t>
            </a:r>
            <a:r>
              <a:rPr lang="en-US" dirty="0"/>
              <a:t>between VMs and containers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928687"/>
            <a:ext cx="79343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02824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37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Open Sans</vt:lpstr>
      <vt:lpstr>Calibri</vt:lpstr>
      <vt:lpstr>Wingdings</vt:lpstr>
      <vt:lpstr>Arial</vt:lpstr>
      <vt:lpstr>Symbol</vt:lpstr>
      <vt:lpstr>TUD_2018_16zu9</vt:lpstr>
      <vt:lpstr>Docker: Containerize your Application</vt:lpstr>
      <vt:lpstr>Introduction to Docker</vt:lpstr>
      <vt:lpstr>Virtualization with containers</vt:lpstr>
      <vt:lpstr>Containers vs. Virtual Machines</vt:lpstr>
      <vt:lpstr>Virtualization with VMs</vt:lpstr>
      <vt:lpstr>Size comparison between VMs and containers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Frank H.P. Fitzek</dc:creator>
  <cp:lastModifiedBy>Windows User</cp:lastModifiedBy>
  <cp:revision>10</cp:revision>
  <dcterms:created xsi:type="dcterms:W3CDTF">2019-01-16T10:01:12Z</dcterms:created>
  <dcterms:modified xsi:type="dcterms:W3CDTF">2020-01-30T16:08:02Z</dcterms:modified>
</cp:coreProperties>
</file>