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handoutMasterIdLst>
    <p:handoutMasterId r:id="rId13"/>
  </p:handoutMasterIdLst>
  <p:sldIdLst>
    <p:sldId id="256" r:id="rId3"/>
    <p:sldId id="258" r:id="rId4"/>
    <p:sldId id="261" r:id="rId5"/>
    <p:sldId id="302" r:id="rId6"/>
    <p:sldId id="262" r:id="rId7"/>
    <p:sldId id="303" r:id="rId8"/>
    <p:sldId id="304" r:id="rId9"/>
    <p:sldId id="305" r:id="rId11"/>
    <p:sldId id="306" r:id="rId12"/>
  </p:sldIdLst>
  <p:sldSz cx="12192000" cy="6858000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969AC09-DF60-43F4-96BF-67D4D9A74094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  <a:endParaRPr lang="de-DE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Deutsche Telekom Chair for Communication Networks</a:t>
            </a:r>
            <a:endParaRPr lang="de-DE" dirty="0" smtClean="0"/>
          </a:p>
          <a:p>
            <a:pPr lvl="0"/>
            <a:r>
              <a:rPr lang="de-DE" dirty="0" smtClean="0"/>
              <a:t>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  <a:endParaRPr lang="de-DE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  <a:endParaRPr lang="de-DE" dirty="0" smtClean="0"/>
          </a:p>
          <a:p>
            <a:pPr lvl="1"/>
            <a:r>
              <a:rPr lang="de-DE" dirty="0" smtClean="0"/>
              <a:t>Zweite Textebene für Aufzählungen</a:t>
            </a:r>
            <a:endParaRPr lang="de-DE" dirty="0" smtClean="0"/>
          </a:p>
          <a:p>
            <a:pPr lvl="2"/>
            <a:r>
              <a:rPr lang="de-DE" dirty="0" smtClean="0"/>
              <a:t>Dritte Textebene bei viel Text (14pt)</a:t>
            </a:r>
            <a:endParaRPr lang="de-DE" dirty="0" smtClean="0"/>
          </a:p>
          <a:p>
            <a:pPr lvl="3"/>
            <a:r>
              <a:rPr lang="de-DE" dirty="0" smtClean="0"/>
              <a:t>Vierte Textebene für Aufzählungen bei viel Text</a:t>
            </a:r>
            <a:endParaRPr lang="de-DE" dirty="0" smtClean="0"/>
          </a:p>
          <a:p>
            <a:pPr lvl="4"/>
            <a:r>
              <a:rPr lang="de-DE" dirty="0" smtClean="0"/>
              <a:t>Fünfte Ebene</a:t>
            </a:r>
            <a:endParaRPr lang="de-DE" dirty="0" smtClean="0"/>
          </a:p>
          <a:p>
            <a:pPr lvl="5"/>
            <a:r>
              <a:rPr lang="de-DE" dirty="0" smtClean="0"/>
              <a:t>Zwischenseite</a:t>
            </a:r>
            <a:endParaRPr lang="de-DE" dirty="0" smtClean="0"/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Computing in Communication Networks</a:t>
            </a:r>
            <a:endParaRPr lang="de-DE" sz="800" dirty="0" smtClean="0">
              <a:solidFill>
                <a:schemeClr val="bg2"/>
              </a:solidFill>
            </a:endParaRP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Fitzek/Granelli/Seeling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6292849"/>
            <a:ext cx="2010392" cy="428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8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6240" indent="-323850" algn="l" defTabSz="914400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anose="0208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6240" indent="-21590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45" indent="-17907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8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8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Justus Rischke and Hani Salah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" altLang="en-US" dirty="0" smtClean="0"/>
              <a:t>6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Computing on Communication Networks Fitzek/</a:t>
            </a:r>
            <a:r>
              <a:rPr lang="en-US" dirty="0" err="1" smtClean="0"/>
              <a:t>Granelli</a:t>
            </a:r>
            <a:r>
              <a:rPr lang="en-US" dirty="0" smtClean="0"/>
              <a:t>/</a:t>
            </a:r>
            <a:r>
              <a:rPr lang="en-US" dirty="0" err="1" smtClean="0"/>
              <a:t>Seeling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Networks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ROAD TO SDN</a:t>
            </a: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SDN architecture overview</a:t>
            </a:r>
            <a:endParaRPr lang="de-DE" dirty="0" smtClean="0"/>
          </a:p>
        </p:txBody>
      </p:sp>
      <p:pic>
        <p:nvPicPr>
          <p:cNvPr id="4" name="Content Placeholder 3" descr="sdn_architecture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1879600" y="1256665"/>
            <a:ext cx="8570595" cy="43446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SDN USE CASES</a:t>
            </a:r>
            <a:endParaRPr lang="de-DE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Handover scenario</a:t>
            </a:r>
            <a:endParaRPr lang="de-DE" dirty="0"/>
          </a:p>
        </p:txBody>
      </p:sp>
      <p:pic>
        <p:nvPicPr>
          <p:cNvPr id="10" name="Content Placeholder 9" descr="handover_scenario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2270125" y="961390"/>
            <a:ext cx="7789545" cy="4935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TECHNOLOGIES AND STANDARDS</a:t>
            </a:r>
            <a:endParaRPr lang="de-DE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Dependencies of classifiers per layer</a:t>
            </a:r>
            <a:endParaRPr lang="en-US"/>
          </a:p>
        </p:txBody>
      </p:sp>
      <p:pic>
        <p:nvPicPr>
          <p:cNvPr id="7" name="Content Placeholder 6" descr="of_dependencies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1203643" y="1256665"/>
            <a:ext cx="9784715" cy="43446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Programming of network devices with P4</a:t>
            </a:r>
            <a:endParaRPr lang="en-US"/>
          </a:p>
        </p:txBody>
      </p:sp>
      <p:pic>
        <p:nvPicPr>
          <p:cNvPr id="7" name="Content Placeholder 6" descr="p4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1059180" y="1256665"/>
            <a:ext cx="10073640" cy="4344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NETCONF protocol layers</a:t>
            </a:r>
            <a:endParaRPr lang="en-US"/>
          </a:p>
        </p:txBody>
      </p:sp>
      <p:pic>
        <p:nvPicPr>
          <p:cNvPr id="3" name="Content Placeholder 2" descr="netconf"/>
          <p:cNvPicPr>
            <a:picLocks noChangeAspect="1"/>
          </p:cNvPicPr>
          <p:nvPr>
            <p:ph sz="quarter" idx="10"/>
          </p:nvPr>
        </p:nvPicPr>
        <p:blipFill>
          <a:blip r:embed="rId1"/>
          <a:stretch>
            <a:fillRect/>
          </a:stretch>
        </p:blipFill>
        <p:spPr>
          <a:xfrm>
            <a:off x="2089468" y="1256665"/>
            <a:ext cx="8013065" cy="4344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316</Words>
  <Application>WPS Presentation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Open Sans</vt:lpstr>
      <vt:lpstr>MT Extra</vt:lpstr>
      <vt:lpstr>Symbol</vt:lpstr>
      <vt:lpstr>微软雅黑</vt:lpstr>
      <vt:lpstr>Droid Sans Fallback</vt:lpstr>
      <vt:lpstr>DejaVu Sans</vt:lpstr>
      <vt:lpstr>Arial Unicode MS</vt:lpstr>
      <vt:lpstr>Calibri</vt:lpstr>
      <vt:lpstr>TUD_2018_16zu9</vt:lpstr>
      <vt:lpstr>On the Need of Computing in Future Communication Networks</vt:lpstr>
      <vt:lpstr>Evolution of Communication Networks</vt:lpstr>
      <vt:lpstr>The evolution of telephone network architectures</vt:lpstr>
      <vt:lpstr>THE ROAD TO SDN</vt:lpstr>
      <vt:lpstr>The evolution of communication architectures</vt:lpstr>
      <vt:lpstr>SDN USE CASES</vt:lpstr>
      <vt:lpstr>PowerPoint 演示文稿</vt:lpstr>
      <vt:lpstr>PowerPoint 演示文稿</vt:lpstr>
      <vt:lpstr>Programming of network devices with P4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H.P. Fitzek</dc:creator>
  <cp:lastModifiedBy>justus</cp:lastModifiedBy>
  <cp:revision>12</cp:revision>
  <dcterms:created xsi:type="dcterms:W3CDTF">2020-02-10T12:23:28Z</dcterms:created>
  <dcterms:modified xsi:type="dcterms:W3CDTF">2020-02-10T12:23:28Z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1033-11.1.0.8865</vt:lpwstr>
  </property>
</Properties>
</file>