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1" r:id="rId4"/>
    <p:sldId id="264" r:id="rId5"/>
    <p:sldId id="263" r:id="rId6"/>
    <p:sldId id="266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66" d="100"/>
          <a:sy n="166" d="100"/>
        </p:scale>
        <p:origin x="200" y="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03.02.20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03.02.20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 baseline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Deutsche Telekom Chair for Communication Networks</a:t>
            </a:r>
          </a:p>
          <a:p>
            <a:pPr lvl="0"/>
            <a:r>
              <a:rPr lang="de-DE" dirty="0"/>
              <a:t>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442908"/>
            <a:ext cx="51879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</a:rPr>
              <a:t>Computing in Communication Networks</a:t>
            </a:r>
          </a:p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Fitzek/Granelli/Seeling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2" y="6292849"/>
            <a:ext cx="2010392" cy="4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Zuo</a:t>
            </a:r>
            <a:r>
              <a:rPr lang="en-US" dirty="0"/>
              <a:t> Xiang, Juan A. Cabrera G., </a:t>
            </a:r>
            <a:r>
              <a:rPr lang="en-US" dirty="0" err="1"/>
              <a:t>Sreekrishna</a:t>
            </a:r>
            <a:r>
              <a:rPr lang="en-US" dirty="0"/>
              <a:t> </a:t>
            </a:r>
            <a:r>
              <a:rPr lang="en-US" dirty="0" err="1"/>
              <a:t>Pandi</a:t>
            </a:r>
            <a:r>
              <a:rPr lang="en-US" dirty="0"/>
              <a:t>, Patrick Seeling,  and Frank H.P. </a:t>
            </a:r>
            <a:r>
              <a:rPr lang="en-US" dirty="0" err="1"/>
              <a:t>Fitzek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Chapter 13</a:t>
            </a:r>
          </a:p>
          <a:p>
            <a:endParaRPr lang="en-US" dirty="0"/>
          </a:p>
          <a:p>
            <a:r>
              <a:rPr lang="en-US" dirty="0"/>
              <a:t>Computing on Communication Networks Fitzek/</a:t>
            </a:r>
            <a:r>
              <a:rPr lang="en-US" dirty="0" err="1"/>
              <a:t>Granelli</a:t>
            </a:r>
            <a:r>
              <a:rPr lang="en-US" dirty="0"/>
              <a:t>/</a:t>
            </a:r>
            <a:r>
              <a:rPr lang="en-US" dirty="0" err="1"/>
              <a:t>Seeling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ComNetsEmu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A Lightweight Emulator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7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5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Deployment of a Network Coding Application in a Multi-Cloud Scenario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F16D6-E83B-1D49-B8A1-CE4D622E6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1204913"/>
            <a:ext cx="6602724" cy="46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2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Started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34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Architecture of </a:t>
            </a:r>
            <a:r>
              <a:rPr lang="en-US" dirty="0" err="1"/>
              <a:t>ComNetsEmu</a:t>
            </a:r>
            <a:r>
              <a:rPr lang="en-US" dirty="0"/>
              <a:t> for the Network Coding with Mobile Edge Clouds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EC4E6-048E-624D-BB56-F9559B43A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31" y="1030288"/>
            <a:ext cx="5112537" cy="47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0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Server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74139-9044-8443-8A9C-C01B183D7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5660" y="0"/>
            <a:ext cx="3860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4335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5</TotalTime>
  <Words>69</Words>
  <Application>Microsoft Macintosh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Open Sans</vt:lpstr>
      <vt:lpstr>Symbol</vt:lpstr>
      <vt:lpstr>TUD_2018_16zu9</vt:lpstr>
      <vt:lpstr>ComNetsEmu: A Lightweight Emulator</vt:lpstr>
      <vt:lpstr>Introduction</vt:lpstr>
      <vt:lpstr>Typical Deployment of a Network Coding Application in a Multi-Cloud Scenario</vt:lpstr>
      <vt:lpstr>Examples for Getting Started</vt:lpstr>
      <vt:lpstr>Fundamental Architecture of ComNetsEmu for the Network Coding with Mobile Edge Clouds</vt:lpstr>
      <vt:lpstr>Echo Server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Frank H.P. Fitzek</dc:creator>
  <cp:lastModifiedBy>Patrick Seeling</cp:lastModifiedBy>
  <cp:revision>15</cp:revision>
  <dcterms:created xsi:type="dcterms:W3CDTF">2019-01-16T10:01:12Z</dcterms:created>
  <dcterms:modified xsi:type="dcterms:W3CDTF">2020-02-04T02:00:07Z</dcterms:modified>
</cp:coreProperties>
</file>