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87" r:id="rId4"/>
    <p:sldId id="261" r:id="rId5"/>
    <p:sldId id="262" r:id="rId6"/>
    <p:sldId id="259" r:id="rId7"/>
    <p:sldId id="263" r:id="rId8"/>
    <p:sldId id="285" r:id="rId9"/>
    <p:sldId id="264" r:id="rId10"/>
    <p:sldId id="286" r:id="rId11"/>
  </p:sldIdLst>
  <p:sldSz cx="12192000" cy="6858000"/>
  <p:notesSz cx="6858000" cy="9144000"/>
  <p:embeddedFontLs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>
      <p:ext uri="{19B8F6BF-5375-455C-9EA6-DF929625EA0E}">
        <p15:presenceInfo xmlns:p15="http://schemas.microsoft.com/office/powerpoint/2012/main" userId="S-1-5-21-1982228756-150042506-1537001085-18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983"/>
    <a:srgbClr val="009BA4"/>
    <a:srgbClr val="93C356"/>
    <a:srgbClr val="BCCF02"/>
    <a:srgbClr val="28618C"/>
    <a:srgbClr val="539DC5"/>
    <a:srgbClr val="02ACA8"/>
    <a:srgbClr val="F07D00"/>
    <a:srgbClr val="E02D8A"/>
    <a:srgbClr val="00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07.02.2020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07.02.2020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025526"/>
            <a:ext cx="12192000" cy="583247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4" y="4494775"/>
            <a:ext cx="10438871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br>
              <a:rPr lang="de-DE" dirty="0" smtClean="0"/>
            </a:br>
            <a:r>
              <a:rPr lang="de-DE" dirty="0" smtClean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 baseline="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Deutsche Telekom Chair for Communication Networks</a:t>
            </a:r>
          </a:p>
          <a:p>
            <a:pPr lvl="0"/>
            <a:r>
              <a:rPr lang="de-DE" dirty="0" smtClean="0"/>
              <a:t>TU Dresden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0" y="1025525"/>
            <a:ext cx="12192000" cy="1714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738" y="306991"/>
            <a:ext cx="2170933" cy="5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2" y="4494775"/>
            <a:ext cx="10438873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br>
              <a:rPr lang="de-DE" dirty="0" smtClean="0"/>
            </a:br>
            <a:r>
              <a:rPr lang="de-DE" dirty="0" smtClean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Struktureinheit  der TU Dresden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102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4"/>
          <p:cNvCxnSpPr/>
          <p:nvPr/>
        </p:nvCxnSpPr>
        <p:spPr>
          <a:xfrm>
            <a:off x="0" y="120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738" y="306991"/>
            <a:ext cx="2170933" cy="5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84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387259"/>
            <a:ext cx="10580687" cy="119849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5749" y="1484313"/>
            <a:ext cx="6089649" cy="43449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49" y="1484315"/>
            <a:ext cx="5187950" cy="43449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6619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3399576" cy="43449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8070849" y="1484315"/>
            <a:ext cx="3384550" cy="43449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457700" y="1484315"/>
            <a:ext cx="3416300" cy="43449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Das ist eine Überschrift</a:t>
            </a:r>
            <a:br>
              <a:rPr lang="de-DE" dirty="0" smtClean="0"/>
            </a:br>
            <a:r>
              <a:rPr lang="de-DE" dirty="0" smtClean="0"/>
              <a:t>in zwei Zeilen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Erste Textebene (16pt)</a:t>
            </a:r>
          </a:p>
          <a:p>
            <a:pPr lvl="1"/>
            <a:r>
              <a:rPr lang="de-DE" dirty="0" smtClean="0"/>
              <a:t>Zweite Textebene für Aufzählungen</a:t>
            </a:r>
          </a:p>
          <a:p>
            <a:pPr lvl="2"/>
            <a:r>
              <a:rPr lang="de-DE" dirty="0" smtClean="0"/>
              <a:t>Dritte Textebene bei viel Text (14pt)</a:t>
            </a:r>
          </a:p>
          <a:p>
            <a:pPr lvl="3"/>
            <a:r>
              <a:rPr lang="de-DE" dirty="0" smtClean="0"/>
              <a:t>Vierte Textebene für Aufzählungen bei viel Text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Zwischenseite</a:t>
            </a:r>
          </a:p>
          <a:p>
            <a:pPr lvl="6"/>
            <a:r>
              <a:rPr lang="de-DE" dirty="0" smtClean="0"/>
              <a:t>Für den nächsten Präsentationsabschnitt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3575050" y="6442908"/>
            <a:ext cx="5187950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>
                <a:solidFill>
                  <a:schemeClr val="bg2"/>
                </a:solidFill>
              </a:rPr>
              <a:t>Computing in Communication Networks</a:t>
            </a:r>
          </a:p>
          <a:p>
            <a:pPr algn="l"/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Fitzek/Granelli/Seeling</a:t>
            </a: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96620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de-DE" sz="800" baseline="0" dirty="0" smtClean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3" y="6336706"/>
            <a:ext cx="1115691" cy="324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62" y="6292849"/>
            <a:ext cx="2010392" cy="4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1" r:id="rId9"/>
    <p:sldLayoutId id="2147483902" r:id="rId10"/>
    <p:sldLayoutId id="2147483903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5942" indent="-323953" algn="l" defTabSz="914269" rtl="0" eaLnBrk="1" latinLnBrk="0" hangingPunct="1">
        <a:spcBef>
          <a:spcPts val="300"/>
        </a:spcBef>
        <a:buFont typeface="Open Sans" panose="020B0606030504020204" pitchFamily="34" charset="0"/>
        <a:buChar char="—"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395942" indent="-215969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575916" indent="-179362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 baseline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8502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5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0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92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Javier Acevedo, Marian Ulbricht, </a:t>
            </a:r>
            <a:r>
              <a:rPr lang="en-US" dirty="0" err="1" smtClean="0"/>
              <a:t>Dongho</a:t>
            </a:r>
            <a:r>
              <a:rPr lang="en-US" dirty="0" smtClean="0"/>
              <a:t>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Chapter 26</a:t>
            </a:r>
          </a:p>
          <a:p>
            <a:endParaRPr lang="en-US" dirty="0"/>
          </a:p>
          <a:p>
            <a:r>
              <a:rPr lang="en-US" dirty="0" smtClean="0"/>
              <a:t>Computing on Communication Networks </a:t>
            </a:r>
            <a:r>
              <a:rPr lang="en-US" dirty="0" err="1" smtClean="0"/>
              <a:t>Fitzek</a:t>
            </a:r>
            <a:r>
              <a:rPr lang="en-US" dirty="0" smtClean="0"/>
              <a:t>/</a:t>
            </a:r>
            <a:r>
              <a:rPr lang="en-US" dirty="0" err="1" smtClean="0"/>
              <a:t>Granelli</a:t>
            </a:r>
            <a:r>
              <a:rPr lang="en-US" dirty="0" smtClean="0"/>
              <a:t>/</a:t>
            </a:r>
            <a:r>
              <a:rPr lang="en-US" dirty="0" err="1" smtClean="0"/>
              <a:t>Seeling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Software-Defined Radios</a:t>
            </a:r>
          </a:p>
        </p:txBody>
      </p:sp>
    </p:spTree>
    <p:extLst>
      <p:ext uri="{BB962C8B-B14F-4D97-AF65-F5344CB8AC3E}">
        <p14:creationId xmlns:p14="http://schemas.microsoft.com/office/powerpoint/2010/main" val="254807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</a:t>
            </a:r>
            <a:r>
              <a:rPr lang="en-US" dirty="0" smtClean="0"/>
              <a:t>Distribution for Different Packet Sizes and Data Rates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498" y="1261764"/>
            <a:ext cx="7363004" cy="433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3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15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Software-Defined Radio (SDR)?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599" y="1708766"/>
            <a:ext cx="8800803" cy="344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4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026" y="1759453"/>
            <a:ext cx="9641947" cy="333909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programmable in SDR?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72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Software </a:t>
            </a:r>
            <a:r>
              <a:rPr lang="en-GB" dirty="0" smtClean="0"/>
              <a:t>Stack for SDR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603" y="1349449"/>
            <a:ext cx="5588793" cy="415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GNU Radio</a:t>
            </a:r>
            <a:r>
              <a:rPr lang="en-US" dirty="0"/>
              <a:t>: </a:t>
            </a:r>
            <a:r>
              <a:rPr lang="en-US" dirty="0" smtClean="0"/>
              <a:t>Development Framework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55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GNU Radio</a:t>
            </a:r>
            <a:r>
              <a:rPr lang="en-US" dirty="0" smtClean="0"/>
              <a:t>: OFDM </a:t>
            </a:r>
            <a:r>
              <a:rPr lang="en-US" dirty="0" smtClean="0"/>
              <a:t>Transmitter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19" y="1074166"/>
            <a:ext cx="8675160" cy="470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GNU Radio</a:t>
            </a:r>
            <a:r>
              <a:rPr lang="en-US" dirty="0"/>
              <a:t>: OFDM </a:t>
            </a:r>
            <a:r>
              <a:rPr lang="en-US" dirty="0"/>
              <a:t>R</a:t>
            </a:r>
            <a:r>
              <a:rPr lang="en-US" dirty="0" smtClean="0"/>
              <a:t>eceiver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76" y="1431194"/>
            <a:ext cx="10406647" cy="399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GNU Radio</a:t>
            </a:r>
            <a:r>
              <a:rPr lang="en-US" dirty="0"/>
              <a:t>: </a:t>
            </a:r>
            <a:r>
              <a:rPr lang="en-US" dirty="0" smtClean="0"/>
              <a:t>Transmitted Output Signal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48" y="1575418"/>
            <a:ext cx="10394105" cy="370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3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D_2018_16zu9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7C8D47D-C401-4EE1-BDE7-44A31DD9F0E9}" vid="{32192CAF-097F-4FAF-B79D-D16E995EDBE8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Praesentationsvorlagen16zu9</Template>
  <TotalTime>15</TotalTime>
  <Words>66</Words>
  <Application>Microsoft Office PowerPoint</Application>
  <PresentationFormat>Widescreen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Symbol</vt:lpstr>
      <vt:lpstr>Open Sans</vt:lpstr>
      <vt:lpstr>Wingdings</vt:lpstr>
      <vt:lpstr>Calibri</vt:lpstr>
      <vt:lpstr>TUD_2018_16zu9</vt:lpstr>
      <vt:lpstr>Integrating Software-Defined Radios</vt:lpstr>
      <vt:lpstr>Introduction</vt:lpstr>
      <vt:lpstr>What is Software-Defined Radio (SDR)?</vt:lpstr>
      <vt:lpstr>What is programmable in SDR?</vt:lpstr>
      <vt:lpstr>Software Stack for SDR</vt:lpstr>
      <vt:lpstr>GNU Radio: Development Framework</vt:lpstr>
      <vt:lpstr>GNU Radio: OFDM Transmitter</vt:lpstr>
      <vt:lpstr>GNU Radio: OFDM Receiver</vt:lpstr>
      <vt:lpstr>GNU Radio: Transmitted Output Signal</vt:lpstr>
      <vt:lpstr>Latency Distribution for Different Packet Sizes and Data Rates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Präsentationsvorlagen im CD der TU Dresden</dc:title>
  <dc:creator>Frank H.P. Fitzek</dc:creator>
  <cp:lastModifiedBy>Dongho You</cp:lastModifiedBy>
  <cp:revision>17</cp:revision>
  <dcterms:created xsi:type="dcterms:W3CDTF">2019-01-16T10:01:12Z</dcterms:created>
  <dcterms:modified xsi:type="dcterms:W3CDTF">2020-02-07T11:30:46Z</dcterms:modified>
</cp:coreProperties>
</file>