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1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D2DFCEF-2E9A-4480-B679-985C63BC599A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50"/>
    <a:srgbClr val="000000"/>
    <a:srgbClr val="001465"/>
    <a:srgbClr val="FFB9FF"/>
    <a:srgbClr val="7369BE"/>
    <a:srgbClr val="BC1589"/>
    <a:srgbClr val="FFAAA5"/>
    <a:srgbClr val="0A777F"/>
    <a:srgbClr val="FFBE78"/>
    <a:srgbClr val="D2DC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5128" autoAdjust="0"/>
  </p:normalViewPr>
  <p:slideViewPr>
    <p:cSldViewPr snapToGrid="0" showGuides="1">
      <p:cViewPr varScale="1">
        <p:scale>
          <a:sx n="151" d="100"/>
          <a:sy n="151" d="100"/>
        </p:scale>
        <p:origin x="62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84260DF-C685-4FF6-A43E-7F93FB3E64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8901AA-A65C-4D7D-B03E-B88B42C81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67984-F0B9-4D31-A8F6-8AF021B9C2E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3CA3E7-8995-4D33-854F-35DAE52EA9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351F65-D033-4BD6-A4AB-E115D806F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2D436-8D5A-47CC-AED7-9827D8D395F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22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960CC-0992-4111-87D3-C02B03B2EA6C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B764-55E2-4077-8C7A-EB9EFE7145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365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youtvorga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Schriftgröße 32pt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599" y="1736725"/>
            <a:ext cx="10972801" cy="421470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 marL="569912" indent="-285750">
              <a:buFont typeface="Arial" panose="020B0604020202020204" pitchFamily="34" charset="0"/>
              <a:buChar char="•"/>
              <a:defRPr/>
            </a:lvl4pPr>
            <a:lvl5pPr marL="803275" indent="-285750">
              <a:buFont typeface="Arial" panose="020B0604020202020204" pitchFamily="34" charset="0"/>
              <a:buChar char="•"/>
              <a:defRPr/>
            </a:lvl5pPr>
            <a:lvl6pPr marL="342900" indent="-342900">
              <a:buFont typeface="Arial" panose="020B0604020202020204" pitchFamily="34" charset="0"/>
              <a:buChar char="•"/>
              <a:defRPr/>
            </a:lvl6pPr>
            <a:lvl9pPr marL="685800" indent="0">
              <a:buNone/>
              <a:defRPr/>
            </a:lvl9pPr>
          </a:lstStyle>
          <a:p>
            <a:pPr lvl="0"/>
            <a:r>
              <a:rPr lang="de-DE" dirty="0"/>
              <a:t>Mastertextformat Schriftgröße 20pt</a:t>
            </a:r>
            <a:br>
              <a:rPr lang="de-DE" dirty="0"/>
            </a:br>
            <a:r>
              <a:rPr lang="de-DE" dirty="0"/>
              <a:t>(Kann vergrößert werden auf 24pt, Minimum Schriftgröße 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Die Schriftgrößen wurde in folgenden Räumen getestet</a:t>
            </a:r>
          </a:p>
          <a:p>
            <a:pPr lvl="2"/>
            <a:r>
              <a:rPr lang="de-DE" dirty="0"/>
              <a:t>HSZ Audimax</a:t>
            </a:r>
          </a:p>
          <a:p>
            <a:pPr lvl="2"/>
            <a:r>
              <a:rPr lang="de-DE" dirty="0"/>
              <a:t>HSZ Hörsaal 3</a:t>
            </a:r>
          </a:p>
          <a:p>
            <a:pPr lvl="2"/>
            <a:r>
              <a:rPr lang="de-DE" dirty="0"/>
              <a:t>HSZ Seminarraum klein</a:t>
            </a:r>
          </a:p>
          <a:p>
            <a:pPr lvl="1"/>
            <a:r>
              <a:rPr lang="de-DE" dirty="0"/>
              <a:t>In allen drei Räumen ist 20 und 24 </a:t>
            </a:r>
            <a:r>
              <a:rPr lang="de-DE" dirty="0" err="1"/>
              <a:t>pt</a:t>
            </a:r>
            <a:r>
              <a:rPr lang="de-DE" dirty="0"/>
              <a:t> gut lesbar. Im </a:t>
            </a:r>
            <a:r>
              <a:rPr lang="de-DE" dirty="0" err="1"/>
              <a:t>Seminaraum</a:t>
            </a:r>
            <a:r>
              <a:rPr lang="de-DE" dirty="0"/>
              <a:t> ist 16 </a:t>
            </a:r>
            <a:r>
              <a:rPr lang="de-DE" dirty="0" err="1"/>
              <a:t>pt</a:t>
            </a:r>
            <a:r>
              <a:rPr lang="de-DE" dirty="0"/>
              <a:t> grenzwertig klein.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471FF40-B767-4E15-B8F5-6DAC252E9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52513"/>
            <a:ext cx="12192000" cy="684212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816024-D0E0-4D45-95F5-B65BFFF7B2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Titel der Präsentation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Vortragende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Seite ‹Nr.›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30A36FB-C44C-4DAF-A37E-E48022A53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51434"/>
            <a:ext cx="12192000" cy="249792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5378450" cy="4105275"/>
          </a:xfrm>
        </p:spPr>
        <p:txBody>
          <a:bodyPr/>
          <a:lstStyle>
            <a:lvl5pPr>
              <a:defRPr/>
            </a:lvl5pPr>
            <a:lvl6pPr marL="342900" indent="-342900">
              <a:buFont typeface="Arial" panose="020B0604020202020204" pitchFamily="34" charset="0"/>
              <a:buChar char="•"/>
              <a:defRPr/>
            </a:lvl6pPr>
            <a:lvl7pPr marL="342900" indent="0">
              <a:buNone/>
              <a:defRPr/>
            </a:lvl7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736725"/>
            <a:ext cx="5378450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3F93D2B-BFC0-4BA5-BF24-01E73C1A7F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Vortragende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Seite ‹Nr.›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512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537845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6"/>
            <a:ext cx="5378450" cy="388778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C2538BF5-19DF-4B5C-80A3-4548339C1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3951" y="404813"/>
            <a:ext cx="5378450" cy="52197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BE6F2D-5EC5-4864-A9A0-FC3ECA391A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5624513"/>
            <a:ext cx="5378449" cy="32543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81ECD0F-6B94-4782-A3DC-7E2D6C1999C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Vortragende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Seite ‹Nr.›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5238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3506788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1736725"/>
            <a:ext cx="3516313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1736724"/>
            <a:ext cx="3506787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95B6F813-C0DB-45B3-81CB-59DBDC5F1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Vortragende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Seite ‹Nr.›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3506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404814"/>
            <a:ext cx="3506788" cy="275507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CBECC23C-3AC7-4872-8833-394650436F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" y="3429000"/>
            <a:ext cx="3506788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280716C9-98F3-44C3-A27D-E96BE6D11AE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1" y="5624513"/>
            <a:ext cx="3506788" cy="365209"/>
          </a:xfrm>
        </p:spPr>
        <p:txBody>
          <a:bodyPr anchor="b" anchorCtr="0"/>
          <a:lstStyle>
            <a:lvl1pPr>
              <a:spcBef>
                <a:spcPts val="0"/>
              </a:spcBef>
              <a:spcAft>
                <a:spcPts val="0"/>
              </a:spcAft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404814"/>
            <a:ext cx="3516313" cy="275507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FEFC7CA1-8B2C-4227-AB03-708CA25B75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43399" y="3429000"/>
            <a:ext cx="3516313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3CF89BD5-C523-4AD3-9AF6-B6AABF612D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2925" y="5624513"/>
            <a:ext cx="3506788" cy="365209"/>
          </a:xfrm>
        </p:spPr>
        <p:txBody>
          <a:bodyPr anchor="b" anchorCtr="0"/>
          <a:lstStyle>
            <a:lvl1pPr>
              <a:defRPr lang="en-US" sz="1200" b="0" i="0" kern="1200" dirty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de-DE" dirty="0"/>
              <a:t>Bildunterschrift und © Copyright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404813"/>
            <a:ext cx="3506787" cy="275507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6FE31676-EF83-4ECE-8009-0FC4D5A7187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75613" y="3429000"/>
            <a:ext cx="3506787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A4BDBAA4-F784-4AF6-8050-D275CB31D1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75612" y="5624513"/>
            <a:ext cx="3506788" cy="365209"/>
          </a:xfrm>
        </p:spPr>
        <p:txBody>
          <a:bodyPr anchor="b" anchorCtr="0"/>
          <a:lstStyle>
            <a:lvl1pPr>
              <a:defRPr lang="de-DE" sz="1200" b="0" i="0" kern="1200" dirty="0" smtClean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de-DE" dirty="0"/>
              <a:t>Bildunterschrift und © Copyright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1D97B5-013E-48E1-B2E4-1992E20A0E3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Vortragende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Seite ‹Nr.›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6032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1736725"/>
            <a:ext cx="2606675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1736725"/>
            <a:ext cx="2592387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1736724"/>
            <a:ext cx="2592388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1736724"/>
            <a:ext cx="2606675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B9CE7B1-4668-4DBA-995C-0C5303382B9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Vortragende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Seite ‹Nr.›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718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404813"/>
            <a:ext cx="2606675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6F1AB9C3-872C-41DD-AAFB-12824DBEE8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599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E9E05B2F-0577-47C9-8146-C4868416C5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601" y="5624513"/>
            <a:ext cx="2606674" cy="361533"/>
          </a:xfrm>
        </p:spPr>
        <p:txBody>
          <a:bodyPr anchor="b" anchorCtr="0"/>
          <a:lstStyle>
            <a:lvl1pPr>
              <a:spcBef>
                <a:spcPts val="0"/>
              </a:spcBef>
              <a:spcAft>
                <a:spcPts val="0"/>
              </a:spcAft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404813"/>
            <a:ext cx="2592387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9EF6DC9D-F43A-4B05-BC55-F3417C310F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95663" y="3429000"/>
            <a:ext cx="2592387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9C69ADDD-319E-4394-8BC9-FC045CE072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95663" y="5624513"/>
            <a:ext cx="2592387" cy="361533"/>
          </a:xfrm>
        </p:spPr>
        <p:txBody>
          <a:bodyPr anchor="b" anchorCtr="0"/>
          <a:lstStyle>
            <a:lvl1pPr>
              <a:defRPr lang="en-US" sz="1200" b="0" i="0" kern="1200" dirty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de-DE" dirty="0"/>
              <a:t>Bildunterschrift und © Copyright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404812"/>
            <a:ext cx="2592388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D28AB6FB-FFC3-4AE6-90AB-D58E7C728B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03949" y="3429000"/>
            <a:ext cx="2592388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744C123A-AE63-4AD9-ACB1-ADF4103150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3950" y="5624513"/>
            <a:ext cx="2592388" cy="361533"/>
          </a:xfrm>
        </p:spPr>
        <p:txBody>
          <a:bodyPr anchor="b" anchorCtr="0"/>
          <a:lstStyle>
            <a:lvl1pPr>
              <a:defRPr lang="en-US" sz="1200" b="0" i="0" kern="1200" dirty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404812"/>
            <a:ext cx="2606675" cy="273685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Bildplatzhalter 5">
            <a:extLst>
              <a:ext uri="{FF2B5EF4-FFF2-40B4-BE49-F238E27FC236}">
                <a16:creationId xmlns:a16="http://schemas.microsoft.com/office/drawing/2014/main" id="{F80E9119-D6F6-4FA2-9F16-025406D0F8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75725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55313796-962D-4CF1-AC12-A82B830904C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0012" y="5624513"/>
            <a:ext cx="2592388" cy="361533"/>
          </a:xfrm>
        </p:spPr>
        <p:txBody>
          <a:bodyPr anchor="b" anchorCtr="0"/>
          <a:lstStyle>
            <a:lvl1pPr>
              <a:defRPr lang="en-US" sz="1200" b="0" i="0" kern="1200" dirty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de-DE" dirty="0"/>
              <a:t>Bildunterschrift und © Copyright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1B153E-171D-4AEE-A881-A4E6F857DFC9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Vortragende </a:t>
            </a:r>
            <a:r>
              <a: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/>
              <a:t> Seite ‹Nr.›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7666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_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5378450" cy="1331912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5378450" cy="4105275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 marL="360000" indent="0">
              <a:buNone/>
              <a:defRPr/>
            </a:lvl6pPr>
            <a:lvl7pPr marL="450000" indent="0">
              <a:buNone/>
              <a:defRPr/>
            </a:lvl7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C227089-21FE-41A6-BC10-34BEFF1D47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03950" y="-1"/>
            <a:ext cx="5988050" cy="68580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3EF372E1-253E-419E-B4D6-7D0068DC7FA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24675" y="6057900"/>
            <a:ext cx="4657725" cy="435928"/>
          </a:xfrm>
          <a:prstGeom prst="rect">
            <a:avLst/>
          </a:prstGeo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55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_30-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3506788" cy="1331912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3506788" cy="4105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C227089-21FE-41A6-BC10-34BEFF1D47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43400" y="0"/>
            <a:ext cx="78486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5" name="Textplatzhalter 6">
            <a:extLst>
              <a:ext uri="{FF2B5EF4-FFF2-40B4-BE49-F238E27FC236}">
                <a16:creationId xmlns:a16="http://schemas.microsoft.com/office/drawing/2014/main" id="{507C9BA0-A1AB-441D-8DBE-C0CF26A821D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51425" y="6057900"/>
            <a:ext cx="6530975" cy="435928"/>
          </a:xfrm>
          <a:prstGeom prst="rect">
            <a:avLst/>
          </a:prstGeo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7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_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3950" y="404814"/>
            <a:ext cx="537845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03950" y="1736725"/>
            <a:ext cx="5378450" cy="4105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C227089-21FE-41A6-BC10-34BEFF1D47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98805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D763E79-9848-472D-A208-36D6724914C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3950" y="6057900"/>
            <a:ext cx="5378450" cy="435928"/>
          </a:xfrm>
          <a:prstGeom prst="rect">
            <a:avLst/>
          </a:prstGeo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39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_60-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5613" y="404813"/>
            <a:ext cx="3506787" cy="824547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75613" y="1736725"/>
            <a:ext cx="3506787" cy="4105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C227089-21FE-41A6-BC10-34BEFF1D47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7859713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DEE076A1-CD22-4F15-967A-BCBA15F42E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75612" y="6057900"/>
            <a:ext cx="3506787" cy="435928"/>
          </a:xfrm>
          <a:prstGeom prst="rect">
            <a:avLst/>
          </a:prstGeo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01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_deut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14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7645A5-8081-48C3-B5F8-643B270F4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AE3C1A-CB2F-4CD1-90ED-300793FB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4" name="Untertitel 2">
            <a:extLst>
              <a:ext uri="{FF2B5EF4-FFF2-40B4-BE49-F238E27FC236}">
                <a16:creationId xmlns:a16="http://schemas.microsoft.com/office/drawing/2014/main" id="{900D5406-B789-4FDC-AF8E-BA50BEF4269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3585" y="404813"/>
            <a:ext cx="1943099" cy="6477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F73F5CE-E8B7-43B5-90B0-4F1CA1CD5A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679" y="366544"/>
            <a:ext cx="2755047" cy="72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156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07AA28B-E0BB-4588-9126-08A9723C34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5" name="Textplatzhalter 6">
            <a:extLst>
              <a:ext uri="{FF2B5EF4-FFF2-40B4-BE49-F238E27FC236}">
                <a16:creationId xmlns:a16="http://schemas.microsoft.com/office/drawing/2014/main" id="{40DD1341-867C-486E-884D-435F6D877CD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76501" y="6057900"/>
            <a:ext cx="9105900" cy="435928"/>
          </a:xfrm>
          <a:prstGeom prst="rect">
            <a:avLst/>
          </a:prstGeo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81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_engl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14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7645A5-8081-48C3-B5F8-643B270F4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AE3C1A-CB2F-4CD1-90ED-300793FB0C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Edit </a:t>
            </a:r>
            <a:r>
              <a:rPr lang="de-DE" dirty="0" err="1"/>
              <a:t>master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format</a:t>
            </a:r>
            <a:endParaRPr lang="de-DE" dirty="0"/>
          </a:p>
        </p:txBody>
      </p:sp>
      <p:sp>
        <p:nvSpPr>
          <p:cNvPr id="14" name="Untertitel 2">
            <a:extLst>
              <a:ext uri="{FF2B5EF4-FFF2-40B4-BE49-F238E27FC236}">
                <a16:creationId xmlns:a16="http://schemas.microsoft.com/office/drawing/2014/main" id="{900D5406-B789-4FDC-AF8E-BA50BEF4269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Edit </a:t>
            </a:r>
            <a:r>
              <a:rPr lang="de-DE" sz="1200" dirty="0" err="1"/>
              <a:t>master</a:t>
            </a:r>
            <a:r>
              <a:rPr lang="de-DE" sz="1200" dirty="0"/>
              <a:t> </a:t>
            </a:r>
            <a:r>
              <a:rPr lang="de-DE" sz="1200" dirty="0" err="1"/>
              <a:t>subtitle</a:t>
            </a:r>
            <a:r>
              <a:rPr lang="de-DE" sz="1200" dirty="0"/>
              <a:t> </a:t>
            </a:r>
            <a:r>
              <a:rPr lang="de-DE" sz="1200" dirty="0" err="1"/>
              <a:t>format</a:t>
            </a:r>
            <a:endParaRPr lang="de-DE" sz="12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DE0B689-5E4C-45BD-9D1B-6BB59D3E2F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310" y="366713"/>
            <a:ext cx="2758190" cy="72607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BDCA91A2-161E-4A5E-AED2-57EBCE776A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70" y="203450"/>
            <a:ext cx="2508585" cy="105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9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weiß_deut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B33AC041-1A6E-42F5-81A2-02C98A0F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rgbClr val="001450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DA15133A-699F-4D35-8F40-4E67A2D2C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rgbClr val="0014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67F0855C-B0D9-41CD-97A7-F4E38BC217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>
                <a:solidFill>
                  <a:srgbClr val="001450"/>
                </a:solidFill>
              </a:rPr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1"/>
            <a:ext cx="1959142" cy="65304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B84979D8-077D-482F-9CBF-C086C12A62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679" y="380749"/>
            <a:ext cx="2715198" cy="69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9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weiß_engl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B33AC041-1A6E-42F5-81A2-02C98A0F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rgbClr val="001450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DA15133A-699F-4D35-8F40-4E67A2D2C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rgbClr val="0014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67F0855C-B0D9-41CD-97A7-F4E38BC217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 userDrawn="1"/>
        </p:nvSpPr>
        <p:spPr>
          <a:xfrm>
            <a:off x="597543" y="6057900"/>
            <a:ext cx="10984857" cy="395287"/>
          </a:xfrm>
          <a:prstGeom prst="rect">
            <a:avLst/>
          </a:prstGeom>
        </p:spPr>
        <p:txBody>
          <a:bodyPr vert="horz" wrap="none" lIns="0" tIns="25200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>
                <a:solidFill>
                  <a:srgbClr val="001450"/>
                </a:solidFill>
              </a:rPr>
              <a:t>Master-Untertitelformat bearbeiten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3650CED-C297-4F4D-968E-3B4C8DFB75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679" y="381144"/>
            <a:ext cx="2715198" cy="69530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BB75DA9-0B4A-4C1F-A961-350842810B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8" y="205578"/>
            <a:ext cx="2508585" cy="105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5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14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6489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rgbClr val="001450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rgbClr val="001450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7572BD5-5969-485A-90DC-9B6147AF7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03396"/>
            <a:ext cx="780047" cy="24979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1626A7FE-7720-410D-9685-4DACC9C3B65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4889" y="6186834"/>
            <a:ext cx="1337510" cy="29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17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E4A9F2C-2EA2-4133-BF9F-B93BDDE548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001450"/>
                </a:solidFill>
              </a:defRPr>
            </a:lvl1pPr>
          </a:lstStyle>
          <a:p>
            <a:r>
              <a:rPr lang="de-DE" dirty="0"/>
              <a:t>Titel der Präsentation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Vortragende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Seite ‹Nr.›</a:t>
            </a:r>
          </a:p>
        </p:txBody>
      </p:sp>
    </p:spTree>
    <p:extLst>
      <p:ext uri="{BB962C8B-B14F-4D97-AF65-F5344CB8AC3E}">
        <p14:creationId xmlns:p14="http://schemas.microsoft.com/office/powerpoint/2010/main" val="381942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10972800" cy="410527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3F93D2B-BFC0-4BA5-BF24-01E73C1A7F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001450"/>
                </a:solidFill>
              </a:defRPr>
            </a:lvl1pPr>
          </a:lstStyle>
          <a:p>
            <a:r>
              <a:rPr lang="de-DE" dirty="0"/>
              <a:t>Titel der Präsentation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Vortragende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Seite ‹Nr.›</a:t>
            </a:r>
          </a:p>
        </p:txBody>
      </p:sp>
    </p:spTree>
    <p:extLst>
      <p:ext uri="{BB962C8B-B14F-4D97-AF65-F5344CB8AC3E}">
        <p14:creationId xmlns:p14="http://schemas.microsoft.com/office/powerpoint/2010/main" val="275188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  <a:p>
            <a:pPr lvl="8"/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7BE08CD-2E1C-4C85-8271-86C45838A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76500" y="6057900"/>
            <a:ext cx="6319838" cy="395289"/>
          </a:xfrm>
          <a:prstGeom prst="rect">
            <a:avLst/>
          </a:prstGeom>
        </p:spPr>
        <p:txBody>
          <a:bodyPr vert="horz" wrap="none" lIns="0" tIns="252000" rIns="0" bIns="0" rtlCol="0" anchor="t" anchorCtr="0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r>
              <a:rPr lang="de-DE" dirty="0"/>
              <a:t>Titel der Präsentation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Vortragende </a:t>
            </a:r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lang="de-DE" dirty="0"/>
              <a:t> Seite ‹Nr.›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88C16FE-6038-4B48-B8A0-B6DE1CDD6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09600" y="6203396"/>
            <a:ext cx="780047" cy="24979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00252188-AD71-45A1-804E-CEB205DB4753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4889" y="6186834"/>
            <a:ext cx="1337510" cy="29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5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738" r:id="rId3"/>
    <p:sldLayoutId id="2147483705" r:id="rId4"/>
    <p:sldLayoutId id="2147483739" r:id="rId5"/>
    <p:sldLayoutId id="2147483695" r:id="rId6"/>
    <p:sldLayoutId id="2147483696" r:id="rId7"/>
    <p:sldLayoutId id="2147483655" r:id="rId8"/>
    <p:sldLayoutId id="2147483652" r:id="rId9"/>
    <p:sldLayoutId id="2147483737" r:id="rId10"/>
    <p:sldLayoutId id="2147483709" r:id="rId11"/>
    <p:sldLayoutId id="2147483656" r:id="rId12"/>
    <p:sldLayoutId id="2147483665" r:id="rId13"/>
    <p:sldLayoutId id="2147483657" r:id="rId14"/>
    <p:sldLayoutId id="2147483666" r:id="rId1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00145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rgbClr val="001450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rgbClr val="001450"/>
          </a:solidFill>
          <a:latin typeface="+mn-lt"/>
          <a:ea typeface="+mn-ea"/>
          <a:cs typeface="+mn-cs"/>
        </a:defRPr>
      </a:lvl2pPr>
      <a:lvl3pPr marL="27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3pPr>
      <a:lvl4pPr marL="3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4pPr>
      <a:lvl5pPr marL="45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5pPr>
      <a:lvl6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6pPr>
      <a:lvl7pPr marL="63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7pPr>
      <a:lvl8pPr marL="7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8pPr>
      <a:lvl9pPr marL="81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90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4" orient="horz" pos="3748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  <p15:guide id="36" orient="horz" pos="3543" userDrawn="1">
          <p15:clr>
            <a:srgbClr val="F26B43"/>
          </p15:clr>
        </p15:guide>
        <p15:guide id="37" orient="horz" pos="197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E536E4A2-0DF2-4FE3-87F1-B4F7A995F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  <a:p>
            <a:pPr lvl="8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125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8" r:id="rId3"/>
    <p:sldLayoutId id="2147483729" r:id="rId4"/>
    <p:sldLayoutId id="2147483736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00145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rgbClr val="001450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rgbClr val="001450"/>
          </a:solidFill>
          <a:latin typeface="+mn-lt"/>
          <a:ea typeface="+mn-ea"/>
          <a:cs typeface="+mn-cs"/>
        </a:defRPr>
      </a:lvl2pPr>
      <a:lvl3pPr marL="27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3pPr>
      <a:lvl4pPr marL="3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4pPr>
      <a:lvl5pPr marL="45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5pPr>
      <a:lvl6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6pPr>
      <a:lvl7pPr marL="63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7pPr>
      <a:lvl8pPr marL="7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8pPr>
      <a:lvl9pPr marL="81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450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3" orient="horz" pos="1888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92127-A6D4-4DE7-B042-2AE843D73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5"/>
          </a:xfrm>
        </p:spPr>
        <p:txBody>
          <a:bodyPr/>
          <a:lstStyle/>
          <a:p>
            <a:r>
              <a:rPr lang="de-DE" dirty="0"/>
              <a:t>Hier steht der Präsentationstitel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1F6330-C39B-4485-AD3C-BF8578A25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50975"/>
          </a:xfrm>
        </p:spPr>
        <p:txBody>
          <a:bodyPr/>
          <a:lstStyle/>
          <a:p>
            <a:r>
              <a:rPr lang="de-DE" dirty="0"/>
              <a:t>Hier steht ein Untertitel z.B. der Name des Vortragenden, Struktureinheit, </a:t>
            </a:r>
            <a:br>
              <a:rPr lang="de-DE" dirty="0"/>
            </a:br>
            <a:r>
              <a:rPr lang="de-DE" dirty="0"/>
              <a:t>Ort und Datum des Vortrags sowie weitere Kontextinformationen</a:t>
            </a:r>
          </a:p>
        </p:txBody>
      </p:sp>
    </p:spTree>
    <p:extLst>
      <p:ext uri="{BB962C8B-B14F-4D97-AF65-F5344CB8AC3E}">
        <p14:creationId xmlns:p14="http://schemas.microsoft.com/office/powerpoint/2010/main" val="221336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FA47F93-086A-4250-AA12-290B1F730F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presentation title is here</a:t>
            </a:r>
            <a:endParaRPr lang="de-DE" dirty="0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2F33A959-8D2D-47D7-8170-B478785D2B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Here is a subtitle, e.g. the name of the speaker, structural unit, place and date of the lecture and further contextual 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1479772"/>
      </p:ext>
    </p:extLst>
  </p:cSld>
  <p:clrMapOvr>
    <a:masterClrMapping/>
  </p:clrMapOvr>
</p:sld>
</file>

<file path=ppt/theme/theme1.xml><?xml version="1.0" encoding="utf-8"?>
<a:theme xmlns:a="http://schemas.openxmlformats.org/drawingml/2006/main" name="TUD Standard_20 pt">
  <a:themeElements>
    <a:clrScheme name="TUD_2025_Blau-Türkis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005A"/>
      </a:accent4>
      <a:accent5>
        <a:srgbClr val="0A777F"/>
      </a:accent5>
      <a:accent6>
        <a:srgbClr val="8CE6D7"/>
      </a:accent6>
      <a:hlink>
        <a:srgbClr val="00008C"/>
      </a:hlink>
      <a:folHlink>
        <a:srgbClr val="2F57B2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hne Fusszeile - Bilder randabfallend">
  <a:themeElements>
    <a:clrScheme name="TUD-2025__Test_GRK2250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BC1589"/>
      </a:accent4>
      <a:accent5>
        <a:srgbClr val="C85000"/>
      </a:accent5>
      <a:accent6>
        <a:srgbClr val="007D4B"/>
      </a:accent6>
      <a:hlink>
        <a:srgbClr val="00008C"/>
      </a:hlink>
      <a:folHlink>
        <a:srgbClr val="2F57B2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Arial</vt:lpstr>
      <vt:lpstr>Calibri</vt:lpstr>
      <vt:lpstr>Noto Sans</vt:lpstr>
      <vt:lpstr>Noto Sans Medium</vt:lpstr>
      <vt:lpstr>Noto Serif</vt:lpstr>
      <vt:lpstr>Open Sans</vt:lpstr>
      <vt:lpstr>TUD Standard_20 pt</vt:lpstr>
      <vt:lpstr>ohne Fusszeile - Bilder randabfallend</vt:lpstr>
      <vt:lpstr>Hier steht der Präsentationstitel</vt:lpstr>
      <vt:lpstr>The presentation title is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250805_TUD-Präsentationsvorlage</dc:title>
  <dc:creator>Corporate Design</dc:creator>
  <cp:lastModifiedBy>Hannah Bräuer</cp:lastModifiedBy>
  <cp:revision>131</cp:revision>
  <dcterms:created xsi:type="dcterms:W3CDTF">2025-06-02T21:07:03Z</dcterms:created>
  <dcterms:modified xsi:type="dcterms:W3CDTF">2026-01-05T13:12:03Z</dcterms:modified>
</cp:coreProperties>
</file>